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letter"/>
  <p:notesSz cx="6858000" cy="9144000"/>
  <p:defaultTextStyle>
    <a:defPPr>
      <a:defRPr lang="en-US"/>
    </a:defPPr>
    <a:lvl1pPr marL="0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1pPr>
    <a:lvl2pPr marL="383986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2pPr>
    <a:lvl3pPr marL="767973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3pPr>
    <a:lvl4pPr marL="1151960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4pPr>
    <a:lvl5pPr marL="1535946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5pPr>
    <a:lvl6pPr marL="1919933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6pPr>
    <a:lvl7pPr marL="2303919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7pPr>
    <a:lvl8pPr marL="2687906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8pPr>
    <a:lvl9pPr marL="3071892" algn="l" defTabSz="767973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92" autoAdjust="0"/>
  </p:normalViewPr>
  <p:slideViewPr>
    <p:cSldViewPr snapToGrid="0">
      <p:cViewPr>
        <p:scale>
          <a:sx n="70" d="100"/>
          <a:sy n="70" d="100"/>
        </p:scale>
        <p:origin x="1326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1pPr>
    <a:lvl2pPr marL="95235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2pPr>
    <a:lvl3pPr marL="190470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3pPr>
    <a:lvl4pPr marL="285704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4pPr>
    <a:lvl5pPr marL="380939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5pPr>
    <a:lvl6pPr marL="476174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6pPr>
    <a:lvl7pPr marL="571409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7pPr>
    <a:lvl8pPr marL="666643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8pPr>
    <a:lvl9pPr marL="761878" algn="l" defTabSz="190470" rtl="0" eaLnBrk="1" latinLnBrk="0" hangingPunct="1">
      <a:defRPr sz="2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85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77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9229725" y="0"/>
            <a:ext cx="259318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rIns="57150" rtlCol="0" anchor="t"/>
          <a:lstStyle/>
          <a:p>
            <a:pPr lvl="0">
              <a:spcBef>
                <a:spcPts val="250"/>
              </a:spcBef>
            </a:pPr>
            <a:r>
              <a:rPr sz="2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5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62"/>
              </a:spcBef>
            </a:pPr>
            <a:endParaRPr sz="12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50"/>
              </a:spcBef>
            </a:pPr>
            <a:r>
              <a:rPr sz="1833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5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50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50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500"/>
              </a:spcBef>
            </a:pP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1375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241300" y="852897"/>
            <a:ext cx="6286336" cy="1346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75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8125" y="1181100"/>
            <a:ext cx="2667000" cy="2667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238125" y="1482090"/>
            <a:ext cx="2667000" cy="569286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250"/>
              </a:spcBef>
              <a:buFont typeface="Arial" panose="020B0604020202020204" pitchFamily="34" charset="0"/>
              <a:buNone/>
              <a:defRPr sz="917" baseline="0"/>
            </a:lvl1pPr>
            <a:lvl2pPr marL="119043" indent="-119043">
              <a:spcBef>
                <a:spcPts val="250"/>
              </a:spcBef>
              <a:buFont typeface="Arial" panose="020B0604020202020204" pitchFamily="34" charset="0"/>
              <a:buChar char="•"/>
              <a:defRPr sz="917"/>
            </a:lvl2pPr>
            <a:lvl3pPr marL="119043" indent="-119043">
              <a:spcBef>
                <a:spcPts val="250"/>
              </a:spcBef>
              <a:buFont typeface="Arial" panose="020B0604020202020204" pitchFamily="34" charset="0"/>
              <a:buChar char="•"/>
              <a:defRPr sz="917"/>
            </a:lvl3pPr>
            <a:lvl4pPr marL="0" indent="0">
              <a:spcBef>
                <a:spcPts val="250"/>
              </a:spcBef>
              <a:buNone/>
              <a:defRPr sz="917"/>
            </a:lvl4pPr>
            <a:lvl5pPr marL="0" indent="0">
              <a:spcBef>
                <a:spcPts val="250"/>
              </a:spcBef>
              <a:buNone/>
              <a:defRPr sz="917"/>
            </a:lvl5pPr>
            <a:lvl6pPr marL="0" indent="0">
              <a:spcBef>
                <a:spcPts val="250"/>
              </a:spcBef>
              <a:buNone/>
              <a:defRPr sz="917"/>
            </a:lvl6pPr>
            <a:lvl7pPr marL="0" indent="0">
              <a:spcBef>
                <a:spcPts val="250"/>
              </a:spcBef>
              <a:buNone/>
              <a:defRPr sz="917"/>
            </a:lvl7pPr>
            <a:lvl8pPr marL="0" indent="0">
              <a:spcBef>
                <a:spcPts val="250"/>
              </a:spcBef>
              <a:buNone/>
              <a:defRPr sz="917"/>
            </a:lvl8pPr>
            <a:lvl9pPr marL="0" indent="0">
              <a:spcBef>
                <a:spcPts val="250"/>
              </a:spcBef>
              <a:buNone/>
              <a:defRPr sz="917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238125" y="2186940"/>
            <a:ext cx="2667000" cy="2667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238125" y="2472690"/>
            <a:ext cx="2667000" cy="584897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38125" y="311467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238125" y="3425190"/>
            <a:ext cx="2667000" cy="1255721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238125" y="476821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238125" y="5069205"/>
            <a:ext cx="2667000" cy="1520190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3238500" y="1181100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238500" y="1482090"/>
            <a:ext cx="2667000" cy="1415741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3238500" y="298513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3238500" y="3286125"/>
            <a:ext cx="2667000" cy="1394786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3238500" y="476821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3238500" y="5069205"/>
            <a:ext cx="2667000" cy="1520190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229350" y="1181100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6229350" y="1482090"/>
            <a:ext cx="2667000" cy="1524000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229350" y="3107257"/>
            <a:ext cx="2667000" cy="945544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6229350" y="4118249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6229350" y="4419239"/>
            <a:ext cx="2667000" cy="905164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6229350" y="535876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25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6229350" y="5659755"/>
            <a:ext cx="2667000" cy="929640"/>
          </a:xfrm>
        </p:spPr>
        <p:txBody>
          <a:bodyPr lIns="91440" tIns="182880"/>
          <a:lstStyle>
            <a:lvl1pPr>
              <a:defRPr sz="667" baseline="0"/>
            </a:lvl1pPr>
            <a:lvl2pPr>
              <a:defRPr sz="583"/>
            </a:lvl2pPr>
            <a:lvl3pPr>
              <a:defRPr sz="583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6723062" y="0"/>
            <a:ext cx="2420938" cy="800509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574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10">
          <p15:clr>
            <a:srgbClr val="A4A3A4"/>
          </p15:clr>
        </p15:guide>
        <p15:guide id="2" pos="385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8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61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1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9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7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8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 bwMode="ltGray">
          <a:xfrm>
            <a:off x="0" y="0"/>
            <a:ext cx="9144000" cy="1047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5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809625"/>
            <a:ext cx="9144000" cy="2381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5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809625"/>
            <a:ext cx="91440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03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50" userDrawn="1">
          <p15:clr>
            <a:srgbClr val="A4A3A4"/>
          </p15:clr>
        </p15:guide>
        <p15:guide id="3" pos="561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" y="150432"/>
            <a:ext cx="6475412" cy="5226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Research </a:t>
            </a:r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238124" y="1181100"/>
            <a:ext cx="2689281" cy="309880"/>
          </a:xfrm>
        </p:spPr>
        <p:txBody>
          <a:bodyPr/>
          <a:lstStyle/>
          <a:p>
            <a:r>
              <a:rPr lang="en-US" sz="1200" dirty="0" smtClean="0"/>
              <a:t>Introduction</a:t>
            </a:r>
            <a:endParaRPr lang="en-US" sz="1200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7"/>
          </p:nvPr>
        </p:nvSpPr>
        <p:spPr>
          <a:xfrm>
            <a:off x="3228974" y="3081227"/>
            <a:ext cx="2676525" cy="259888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5"/>
          </p:nvPr>
        </p:nvSpPr>
        <p:spPr>
          <a:xfrm>
            <a:off x="260406" y="3941966"/>
            <a:ext cx="2654244" cy="5375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TT" sz="10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60405" y="4558523"/>
            <a:ext cx="2670147" cy="228963"/>
          </a:xfrm>
        </p:spPr>
        <p:txBody>
          <a:bodyPr/>
          <a:lstStyle/>
          <a:p>
            <a:r>
              <a:rPr lang="en-US" dirty="0" smtClean="0"/>
              <a:t>Research Aim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3"/>
          </p:nvPr>
        </p:nvSpPr>
        <p:spPr>
          <a:xfrm>
            <a:off x="3238500" y="3405873"/>
            <a:ext cx="2657475" cy="32722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TT" sz="10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276309" y="5350271"/>
            <a:ext cx="2667000" cy="254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0"/>
          </p:nvPr>
        </p:nvSpPr>
        <p:spPr>
          <a:xfrm>
            <a:off x="276309" y="5659884"/>
            <a:ext cx="2638341" cy="10182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1"/>
          </p:nvPr>
        </p:nvSpPr>
        <p:spPr>
          <a:xfrm>
            <a:off x="6207069" y="4774397"/>
            <a:ext cx="2705184" cy="254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32"/>
          </p:nvPr>
        </p:nvSpPr>
        <p:spPr>
          <a:xfrm>
            <a:off x="6229350" y="5128463"/>
            <a:ext cx="2684062" cy="15496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TT" sz="10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>
          <a:xfrm>
            <a:off x="238125" y="752083"/>
            <a:ext cx="4411437" cy="320551"/>
          </a:xfrm>
        </p:spPr>
        <p:txBody>
          <a:bodyPr/>
          <a:lstStyle/>
          <a:p>
            <a:pPr algn="l"/>
            <a:r>
              <a:rPr lang="en-US" sz="1200" dirty="0" smtClean="0"/>
              <a:t>Your SID | </a:t>
            </a:r>
            <a:r>
              <a:rPr lang="en-US" sz="1200" dirty="0" smtClean="0"/>
              <a:t>Faculty of Business and Law </a:t>
            </a:r>
            <a:r>
              <a:rPr lang="en-US" sz="1200" dirty="0" smtClean="0"/>
              <a:t>| Anglia Ruskin University</a:t>
            </a:r>
            <a:endParaRPr lang="en-US" sz="1200" dirty="0"/>
          </a:p>
        </p:txBody>
      </p:sp>
      <p:sp>
        <p:nvSpPr>
          <p:cNvPr id="37" name="Content Placeholder 26"/>
          <p:cNvSpPr>
            <a:spLocks noGrp="1"/>
          </p:cNvSpPr>
          <p:nvPr>
            <p:ph sz="quarter" idx="35"/>
          </p:nvPr>
        </p:nvSpPr>
        <p:spPr>
          <a:xfrm>
            <a:off x="247650" y="1551249"/>
            <a:ext cx="2657475" cy="19435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TT" sz="1000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43"/>
          </p:nvPr>
        </p:nvSpPr>
        <p:spPr>
          <a:xfrm>
            <a:off x="6723062" y="0"/>
            <a:ext cx="2420938" cy="676411"/>
          </a:xfrm>
        </p:spPr>
      </p:sp>
      <p:sp>
        <p:nvSpPr>
          <p:cNvPr id="28" name="Content Placeholder 16"/>
          <p:cNvSpPr>
            <a:spLocks noGrp="1"/>
          </p:cNvSpPr>
          <p:nvPr>
            <p:ph sz="quarter" idx="26"/>
          </p:nvPr>
        </p:nvSpPr>
        <p:spPr>
          <a:xfrm>
            <a:off x="276309" y="4843099"/>
            <a:ext cx="2654244" cy="45155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900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210300" y="1166478"/>
            <a:ext cx="2701953" cy="248706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2" name="Content Placeholder 29"/>
          <p:cNvSpPr>
            <a:spLocks noGrp="1"/>
          </p:cNvSpPr>
          <p:nvPr>
            <p:ph sz="quarter" idx="27"/>
          </p:nvPr>
        </p:nvSpPr>
        <p:spPr>
          <a:xfrm>
            <a:off x="6210300" y="1490980"/>
            <a:ext cx="2701953" cy="31475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TT" sz="1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260406" y="3600431"/>
            <a:ext cx="2667000" cy="254000"/>
          </a:xfrm>
        </p:spPr>
        <p:txBody>
          <a:bodyPr/>
          <a:lstStyle/>
          <a:p>
            <a:r>
              <a:rPr lang="en-TT" dirty="0" smtClean="0"/>
              <a:t>Research Question</a:t>
            </a:r>
            <a:endParaRPr lang="en-TT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7"/>
          </p:nvPr>
        </p:nvSpPr>
        <p:spPr>
          <a:xfrm>
            <a:off x="3238500" y="1181100"/>
            <a:ext cx="2667000" cy="183536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TT" sz="900" dirty="0" smtClean="0"/>
              <a:t>Put Graphic relevant  to your research topic here.</a:t>
            </a:r>
            <a:endParaRPr lang="en-TT" sz="9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</Words>
  <Application>Microsoft Office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Research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2014-07-20T13:11:25Z</dcterms:created>
  <dcterms:modified xsi:type="dcterms:W3CDTF">2019-01-31T19:15:24Z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